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2" r:id="rId8"/>
    <p:sldId id="263" r:id="rId9"/>
    <p:sldId id="264" r:id="rId10"/>
    <p:sldId id="266" r:id="rId11"/>
    <p:sldId id="273" r:id="rId12"/>
    <p:sldId id="275" r:id="rId13"/>
    <p:sldId id="274" r:id="rId14"/>
    <p:sldId id="276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FDB0-3FA1-4E02-89DA-8E699A96AEA2}" type="datetimeFigureOut">
              <a:rPr lang="es-ES" smtClean="0"/>
              <a:pPr/>
              <a:t>09/07/2024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A6A4-5AB4-437B-97E8-EC7014075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eroclub.miaeronave.c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eroclub.miaeronave.c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i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6096851" cy="323895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03848" y="5589240"/>
            <a:ext cx="286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URL: </a:t>
            </a:r>
            <a:r>
              <a:rPr lang="es-ES" dirty="0" smtClean="0">
                <a:hlinkClick r:id="rId3"/>
              </a:rPr>
              <a:t>aeroclub.miaeronave.cl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152944" y="476672"/>
            <a:ext cx="488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SISTEMA WEB PARA GESTION DE CLUBES AÉREOS</a:t>
            </a:r>
          </a:p>
          <a:p>
            <a:pPr algn="ctr"/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987824" y="836712"/>
            <a:ext cx="304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(PLATAFORMAS PC Y CELULAR)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71116" y="6165304"/>
            <a:ext cx="156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Santiago, 2024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9040" y="188640"/>
            <a:ext cx="94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VUELOS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3789040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1600" dirty="0" smtClean="0"/>
              <a:t>Ingreso de Salida y luego de Llegada</a:t>
            </a:r>
          </a:p>
          <a:p>
            <a:pPr algn="just">
              <a:buFontTx/>
              <a:buChar char="-"/>
            </a:pPr>
            <a:r>
              <a:rPr lang="es-ES" sz="1600" dirty="0" smtClean="0"/>
              <a:t>Se requiere previamente el registro de tramo anterior (que le antecede)</a:t>
            </a:r>
          </a:p>
          <a:p>
            <a:pPr algn="just">
              <a:buFontTx/>
              <a:buChar char="-"/>
            </a:pPr>
            <a:r>
              <a:rPr lang="es-ES" sz="1600" dirty="0" smtClean="0"/>
              <a:t>Es posible ingresar hasta 10 tramos por hoja (libro)</a:t>
            </a:r>
          </a:p>
          <a:p>
            <a:pPr algn="just">
              <a:buFontTx/>
              <a:buChar char="-"/>
            </a:pPr>
            <a:r>
              <a:rPr lang="es-ES" sz="1600" dirty="0" smtClean="0"/>
              <a:t>Se debe ingresar una hoja por día calendario</a:t>
            </a:r>
          </a:p>
          <a:p>
            <a:pPr algn="just">
              <a:buFontTx/>
              <a:buChar char="-"/>
            </a:pPr>
            <a:r>
              <a:rPr lang="es-ES" sz="1600" dirty="0" smtClean="0"/>
              <a:t>OACI debe ser valido</a:t>
            </a:r>
          </a:p>
          <a:p>
            <a:pPr algn="just">
              <a:buFontTx/>
              <a:buChar char="-"/>
            </a:pPr>
            <a:r>
              <a:rPr lang="es-ES" sz="1600" dirty="0" smtClean="0"/>
              <a:t>Tiempos horarios (formato HH:MM) y calendarios (formato: </a:t>
            </a:r>
            <a:r>
              <a:rPr lang="es-ES" sz="1600" dirty="0" err="1" smtClean="0"/>
              <a:t>dd</a:t>
            </a:r>
            <a:r>
              <a:rPr lang="es-ES" sz="1600" dirty="0" smtClean="0"/>
              <a:t>/mm/</a:t>
            </a:r>
            <a:r>
              <a:rPr lang="es-ES" sz="1600" dirty="0" err="1" smtClean="0"/>
              <a:t>aaaa</a:t>
            </a:r>
            <a:r>
              <a:rPr lang="es-ES" sz="1600" dirty="0" smtClean="0"/>
              <a:t> con separador </a:t>
            </a:r>
            <a:r>
              <a:rPr lang="es-ES" sz="1600" dirty="0" err="1" smtClean="0"/>
              <a:t>slash</a:t>
            </a:r>
            <a:r>
              <a:rPr lang="es-ES" sz="1600" dirty="0" smtClean="0"/>
              <a:t>)</a:t>
            </a:r>
          </a:p>
          <a:p>
            <a:pPr algn="just">
              <a:buFontTx/>
              <a:buChar char="-"/>
            </a:pPr>
            <a:r>
              <a:rPr lang="es-ES" sz="1600" dirty="0" smtClean="0"/>
              <a:t>Correlativos (tramo) se asignaran en forma automática según libro asignado a aeronave</a:t>
            </a:r>
          </a:p>
          <a:p>
            <a:pPr algn="just">
              <a:buFontTx/>
              <a:buChar char="-"/>
            </a:pPr>
            <a:r>
              <a:rPr lang="es-ES" sz="1600" dirty="0" smtClean="0"/>
              <a:t>No se podrán ingresar vuelos si hay pendiente un registro de salida/llegada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3429000"/>
            <a:ext cx="249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VUELOS-RESTRICCIONES</a:t>
            </a:r>
            <a:endParaRPr lang="es-E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166" y="692696"/>
            <a:ext cx="8366314" cy="22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9040" y="188640"/>
            <a:ext cx="192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ADMINISTRACIÓN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80920" cy="465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67544" y="5486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Modulo para usuarios con perfil de “Administrador”.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4" y="1170626"/>
            <a:ext cx="8192941" cy="460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429040" y="188640"/>
            <a:ext cx="103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GESTIÓN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5486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Modulo para usuarios con perfil de “Administrador”.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02914" y="188640"/>
            <a:ext cx="19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MANTENIMIENTO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5393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Modulo para usuarios con perfil de “Administrador” o “Mantenimiento”.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08" y="1052736"/>
            <a:ext cx="8352928" cy="469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02914" y="188640"/>
            <a:ext cx="238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PIZARRA ELECTRÓNICA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5393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Interfaz con televisor adosado a pared.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7"/>
            <a:ext cx="8352928" cy="46962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9040" y="1126485"/>
            <a:ext cx="788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ADAPTABLE A TUS NECESIDADES</a:t>
            </a:r>
          </a:p>
          <a:p>
            <a:pPr algn="ctr"/>
            <a:r>
              <a:rPr lang="es-ES" b="1" dirty="0" smtClean="0"/>
              <a:t>CONSULTA SIN COMPROMISO</a:t>
            </a:r>
          </a:p>
        </p:txBody>
      </p:sp>
      <p:pic>
        <p:nvPicPr>
          <p:cNvPr id="3" name="2 Imagen" descr="logi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6096851" cy="323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88640"/>
            <a:ext cx="1905266" cy="4763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1988840"/>
            <a:ext cx="7139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DESARROLLADORES:</a:t>
            </a:r>
          </a:p>
          <a:p>
            <a:r>
              <a:rPr lang="es-ES" dirty="0" smtClean="0"/>
              <a:t>SISTEMAS COMPUTACIONALES RICARDO ERWIN MONTECINOS RIED E.I.R.L.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692696"/>
            <a:ext cx="419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AEROCLUB  (URL: </a:t>
            </a:r>
            <a:r>
              <a:rPr lang="es-ES" b="1" dirty="0" smtClean="0">
                <a:hlinkClick r:id="rId3" action="ppaction://hlinkfile"/>
              </a:rPr>
              <a:t>aeroclub.miaeronave.cl</a:t>
            </a:r>
            <a:r>
              <a:rPr lang="es-ES" b="1" dirty="0" smtClean="0"/>
              <a:t>)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98072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Aplicación 100% web que permite la gestión del clubes aéreos, administrando  antecedentes de socios, cursos, hangarajes, vuelos, cartolas,  saldos, balances, bitácoras, mantenimiento, etc.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2996952"/>
            <a:ext cx="182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REQUERIMIENTO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1560" y="335699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Acceso a Internet</a:t>
            </a:r>
          </a:p>
          <a:p>
            <a:pPr algn="just"/>
            <a:r>
              <a:rPr lang="es-ES" dirty="0" smtClean="0"/>
              <a:t>Un navegador web (Google </a:t>
            </a:r>
            <a:r>
              <a:rPr lang="es-ES" dirty="0" err="1" smtClean="0"/>
              <a:t>Chrome</a:t>
            </a:r>
            <a:r>
              <a:rPr lang="es-ES" dirty="0" smtClean="0"/>
              <a:t>, Safari, Microsoft </a:t>
            </a:r>
            <a:r>
              <a:rPr lang="es-ES" dirty="0" err="1" smtClean="0"/>
              <a:t>Edge</a:t>
            </a:r>
            <a:r>
              <a:rPr lang="es-ES" dirty="0" smtClean="0"/>
              <a:t>, etc.)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59788" y="436510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USO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83568" y="472514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Socios</a:t>
            </a:r>
          </a:p>
          <a:p>
            <a:pPr algn="just"/>
            <a:r>
              <a:rPr lang="es-ES" dirty="0" smtClean="0"/>
              <a:t>Alumnos</a:t>
            </a:r>
          </a:p>
          <a:p>
            <a:pPr algn="just"/>
            <a:r>
              <a:rPr lang="es-ES" dirty="0" smtClean="0"/>
              <a:t>Administradores</a:t>
            </a:r>
          </a:p>
          <a:p>
            <a:pPr algn="just"/>
            <a:r>
              <a:rPr lang="es-ES" dirty="0" smtClean="0"/>
              <a:t>Mantenimiento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43" y="770626"/>
            <a:ext cx="6009073" cy="337845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9913" y="188640"/>
            <a:ext cx="2314575" cy="46863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29040" y="188640"/>
            <a:ext cx="21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ACCESO AL SISTEMA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50851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 smtClean="0"/>
              <a:t>Importante:</a:t>
            </a:r>
          </a:p>
          <a:p>
            <a:pPr algn="just"/>
            <a:r>
              <a:rPr lang="es-ES" dirty="0" smtClean="0"/>
              <a:t>Una vez en sistema inmediatamente debe cambiar contraseña, debe ser una contraseña que pueda recordar, mayor a un carácter, sin restricciones (da lo mismo si ingresa minúsculas o mayúsculas).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9552" y="3284984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Se debe identificar indicando usuario (RUT) y contraseña.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343150" cy="47339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429040" y="188640"/>
            <a:ext cx="275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ICONO DE ACCESO RAPIDO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5486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Es posible crear un icono en escritorio de PC o Celular.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752528" cy="30374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67544" y="83671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En PC o celular (pinchar     en explorador)</a:t>
            </a:r>
          </a:p>
          <a:p>
            <a:pPr algn="just"/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 rot="5400000">
            <a:off x="3938780" y="4206236"/>
            <a:ext cx="5463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7164288" y="3429000"/>
            <a:ext cx="1656184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869160"/>
            <a:ext cx="2349196" cy="11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836712"/>
            <a:ext cx="1619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Flecha derecha"/>
          <p:cNvSpPr/>
          <p:nvPr/>
        </p:nvSpPr>
        <p:spPr>
          <a:xfrm>
            <a:off x="6516216" y="3356992"/>
            <a:ext cx="5463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157192"/>
            <a:ext cx="8477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5346154"/>
            <a:ext cx="6286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Flecha derecha"/>
          <p:cNvSpPr/>
          <p:nvPr/>
        </p:nvSpPr>
        <p:spPr>
          <a:xfrm>
            <a:off x="3419872" y="5949280"/>
            <a:ext cx="5463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5400000">
            <a:off x="7452320" y="5301208"/>
            <a:ext cx="5463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1196008" y="4445496"/>
            <a:ext cx="1368152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5008"/>
            <a:ext cx="8192940" cy="460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429040" y="188640"/>
            <a:ext cx="261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ESCRITORIO (MENÚ)  - PC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467544" y="54868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Pantalla de bienvenida, muestra estado de cuotas y saldos…y algunos datos de interés (hora cero, reservas)… y menú de opciones: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164288" y="2204864"/>
            <a:ext cx="15960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Administración</a:t>
            </a:r>
          </a:p>
          <a:p>
            <a:r>
              <a:rPr lang="es-ES" dirty="0" smtClean="0"/>
              <a:t>Mis Datos</a:t>
            </a:r>
          </a:p>
          <a:p>
            <a:r>
              <a:rPr lang="es-ES" dirty="0" smtClean="0"/>
              <a:t>Reservas</a:t>
            </a:r>
          </a:p>
          <a:p>
            <a:r>
              <a:rPr lang="es-ES" dirty="0" smtClean="0"/>
              <a:t>Vuelos</a:t>
            </a:r>
          </a:p>
          <a:p>
            <a:r>
              <a:rPr lang="es-ES" dirty="0" smtClean="0"/>
              <a:t>Bitácora</a:t>
            </a:r>
          </a:p>
          <a:p>
            <a:r>
              <a:rPr lang="es-ES" dirty="0" smtClean="0"/>
              <a:t>Cargos</a:t>
            </a:r>
          </a:p>
          <a:p>
            <a:r>
              <a:rPr lang="es-ES" dirty="0" smtClean="0"/>
              <a:t>Recibos</a:t>
            </a:r>
          </a:p>
          <a:p>
            <a:r>
              <a:rPr lang="es-ES" dirty="0" smtClean="0"/>
              <a:t>Cartolas</a:t>
            </a:r>
          </a:p>
          <a:p>
            <a:r>
              <a:rPr lang="es-ES" dirty="0" smtClean="0"/>
              <a:t>Salir</a:t>
            </a:r>
          </a:p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685134"/>
            <a:ext cx="27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Llamada rectangular"/>
          <p:cNvSpPr/>
          <p:nvPr/>
        </p:nvSpPr>
        <p:spPr>
          <a:xfrm>
            <a:off x="5940152" y="2780928"/>
            <a:ext cx="1008112" cy="432048"/>
          </a:xfrm>
          <a:prstGeom prst="wedgeRectCallout">
            <a:avLst>
              <a:gd name="adj1" fmla="val -71593"/>
              <a:gd name="adj2" fmla="val -195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084168" y="278092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Menú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9040" y="188640"/>
            <a:ext cx="215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OPCIONES DE MENÚ</a:t>
            </a: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5781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67544" y="24928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Mis Datos: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7911827" cy="31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784975" cy="352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abajo"/>
          <p:cNvSpPr/>
          <p:nvPr/>
        </p:nvSpPr>
        <p:spPr>
          <a:xfrm rot="16200000">
            <a:off x="3023828" y="2888940"/>
            <a:ext cx="79208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3040710" cy="14592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88914"/>
            <a:ext cx="8712968" cy="5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564904"/>
            <a:ext cx="3096344" cy="34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245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5994"/>
            <a:ext cx="8928992" cy="12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077072"/>
            <a:ext cx="8892480" cy="135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88640"/>
            <a:ext cx="8892480" cy="241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79765"/>
            <a:ext cx="8964488" cy="324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353</Words>
  <Application>Microsoft Office PowerPoint</Application>
  <PresentationFormat>Presentación en pantalla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RM</dc:creator>
  <cp:lastModifiedBy>RM</cp:lastModifiedBy>
  <cp:revision>135</cp:revision>
  <dcterms:created xsi:type="dcterms:W3CDTF">2024-05-02T14:30:12Z</dcterms:created>
  <dcterms:modified xsi:type="dcterms:W3CDTF">2024-07-09T18:01:28Z</dcterms:modified>
</cp:coreProperties>
</file>